
<file path=[Content_Types].xml><?xml version="1.0" encoding="utf-8"?>
<Types xmlns="http://schemas.openxmlformats.org/package/2006/content-types">
  <Default ContentType="application/xml" Extension="xml"/>
  <Default ContentType="image/jpeg" Extension="jpeg"/>
  <Default ContentType="image/png" Extension="png"/>
  <Default ContentType="application/vnd.openxmlformats-package.relationships+xml" Extension="rels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viewProps+xml" PartName="/ppt/viewProps1.xml"/>
  <Override ContentType="application/vnd.openxmlformats-officedocument.theme+xml" PartName="/ppt/theme/theme1.xml"/>
  <Override ContentType="application/vnd.openxmlformats-officedocument.presentationml.slide+xml" PartName="/ppt/slides/slide8.xml"/>
  <Override ContentType="application/vnd.openxmlformats-officedocument.presentationml.slide+xml" PartName="/ppt/slides/slide10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3.xml"/>
  <Override ContentType="application/vnd.openxmlformats-officedocument.presentationml.slide+xml" PartName="/ppt/slides/slide27.xml"/>
  <Override ContentType="application/vnd.openxmlformats-officedocument.presentationml.slide+xml" PartName="/ppt/slides/slide38.xml"/>
  <Override ContentType="application/vnd.openxmlformats-officedocument.presentationml.slide+xml" PartName="/ppt/slides/slide23.xml"/>
  <Override ContentType="application/vnd.openxmlformats-officedocument.presentationml.slide+xml" PartName="/ppt/slides/slide19.xml"/>
  <Override ContentType="application/vnd.openxmlformats-officedocument.presentationml.slide+xml" PartName="/ppt/slides/slide30.xml"/>
  <Override ContentType="application/vnd.openxmlformats-officedocument.presentationml.slide+xml" PartName="/ppt/slides/slide5.xml"/>
  <Override ContentType="application/vnd.openxmlformats-officedocument.presentationml.slide+xml" PartName="/ppt/slides/slide25.xml"/>
  <Override ContentType="application/vnd.openxmlformats-officedocument.presentationml.slide+xml" PartName="/ppt/slides/slide2.xml"/>
  <Override ContentType="application/vnd.openxmlformats-officedocument.presentationml.slide+xml" PartName="/ppt/slides/slide33.xml"/>
  <Override ContentType="application/vnd.openxmlformats-officedocument.presentationml.slide+xml" PartName="/ppt/slides/slide31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7.xml"/>
  <Override ContentType="application/vnd.openxmlformats-officedocument.presentationml.slide+xml" PartName="/ppt/slides/slide11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7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22.xml"/>
  <Override ContentType="application/vnd.openxmlformats-officedocument.presentationml.slide+xml" PartName="/ppt/slides/slide28.xml"/>
  <Override ContentType="application/vnd.openxmlformats-officedocument.presentationml.slide+xml" PartName="/ppt/slides/slide32.xml"/>
  <Override ContentType="application/vnd.openxmlformats-officedocument.presentationml.slide+xml" PartName="/ppt/slides/slide26.xml"/>
  <Override ContentType="application/vnd.openxmlformats-officedocument.presentationml.slide+xml" PartName="/ppt/slides/slide15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6.xml"/>
  <Override ContentType="application/vnd.openxmlformats-officedocument.presentationml.slide+xml" PartName="/ppt/slides/slide20.xml"/>
  <Override ContentType="application/vnd.openxmlformats-officedocument.presentationml.slide+xml" PartName="/ppt/slides/slide1.xml"/>
  <Override ContentType="application/vnd.openxmlformats-officedocument.presentationml.slide+xml" PartName="/ppt/slides/slide24.xml"/>
  <Override ContentType="application/vnd.openxmlformats-officedocument.presentationml.slide+xml" PartName="/ppt/slides/slide12.xml"/>
  <Override ContentType="application/vnd.openxmlformats-officedocument.presentationml.slide+xml" PartName="/ppt/slides/slide9.xml"/>
  <Override ContentType="application/vnd.openxmlformats-officedocument.presentationml.slide+xml" PartName="/ppt/slides/slide2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6858000" cx="9144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2" Type="http://schemas.openxmlformats.org/officeDocument/2006/relationships/slide" Target="slides/slide8.xml"/><Relationship Id="rId40" Type="http://schemas.openxmlformats.org/officeDocument/2006/relationships/slide" Target="slides/slide36.xml"/><Relationship Id="rId28" Type="http://schemas.openxmlformats.org/officeDocument/2006/relationships/slide" Target="slides/slide24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15" Type="http://schemas.openxmlformats.org/officeDocument/2006/relationships/slide" Target="slides/slide11.xml"/><Relationship Id="rId39" Type="http://schemas.openxmlformats.org/officeDocument/2006/relationships/slide" Target="slides/slide35.xml"/><Relationship Id="rId11" Type="http://schemas.openxmlformats.org/officeDocument/2006/relationships/slide" Target="slides/slide7.xml"/><Relationship Id="rId25" Type="http://schemas.openxmlformats.org/officeDocument/2006/relationships/slide" Target="slides/slide21.xml"/><Relationship Id="rId14" Type="http://schemas.openxmlformats.org/officeDocument/2006/relationships/slide" Target="slides/slide10.xml"/><Relationship Id="rId7" Type="http://schemas.openxmlformats.org/officeDocument/2006/relationships/slide" Target="slides/slide3.xml"/><Relationship Id="rId29" Type="http://schemas.openxmlformats.org/officeDocument/2006/relationships/slide" Target="slides/slide25.xml"/><Relationship Id="rId27" Type="http://schemas.openxmlformats.org/officeDocument/2006/relationships/slide" Target="slides/slide23.xml"/><Relationship Id="rId35" Type="http://schemas.openxmlformats.org/officeDocument/2006/relationships/slide" Target="slides/slide31.xml"/><Relationship Id="rId13" Type="http://schemas.openxmlformats.org/officeDocument/2006/relationships/slide" Target="slides/slide9.xml"/><Relationship Id="rId8" Type="http://schemas.openxmlformats.org/officeDocument/2006/relationships/slide" Target="slides/slide4.xml"/><Relationship Id="rId34" Type="http://schemas.openxmlformats.org/officeDocument/2006/relationships/slide" Target="slides/slide30.xml"/><Relationship Id="rId4" Type="http://schemas.openxmlformats.org/officeDocument/2006/relationships/slideMaster" Target="slideMasters/slideMaster1.xml"/><Relationship Id="rId42" Type="http://schemas.openxmlformats.org/officeDocument/2006/relationships/slide" Target="slides/slide38.xml"/><Relationship Id="rId9" Type="http://schemas.openxmlformats.org/officeDocument/2006/relationships/slide" Target="slides/slide5.xml"/><Relationship Id="rId31" Type="http://schemas.openxmlformats.org/officeDocument/2006/relationships/slide" Target="slides/slide27.xml"/><Relationship Id="rId33" Type="http://schemas.openxmlformats.org/officeDocument/2006/relationships/slide" Target="slides/slide29.xml"/><Relationship Id="rId22" Type="http://schemas.openxmlformats.org/officeDocument/2006/relationships/slide" Target="slides/slide18.xml"/><Relationship Id="rId1" Type="http://schemas.openxmlformats.org/officeDocument/2006/relationships/theme" Target="theme/theme1.xml"/><Relationship Id="rId30" Type="http://schemas.openxmlformats.org/officeDocument/2006/relationships/slide" Target="slides/slide26.xml"/><Relationship Id="rId18" Type="http://schemas.openxmlformats.org/officeDocument/2006/relationships/slide" Target="slides/slide14.xml"/><Relationship Id="rId5" Type="http://schemas.openxmlformats.org/officeDocument/2006/relationships/slide" Target="slides/slide1.xml"/><Relationship Id="rId26" Type="http://schemas.openxmlformats.org/officeDocument/2006/relationships/slide" Target="slides/slide22.xml"/><Relationship Id="rId24" Type="http://schemas.openxmlformats.org/officeDocument/2006/relationships/slide" Target="slides/slide20.xml"/><Relationship Id="rId36" Type="http://schemas.openxmlformats.org/officeDocument/2006/relationships/slide" Target="slides/slide32.xml"/><Relationship Id="rId23" Type="http://schemas.openxmlformats.org/officeDocument/2006/relationships/slide" Target="slides/slide19.xml"/><Relationship Id="rId21" Type="http://schemas.openxmlformats.org/officeDocument/2006/relationships/slide" Target="slides/slide17.xml"/><Relationship Id="rId2" Type="http://schemas.openxmlformats.org/officeDocument/2006/relationships/viewProps" Target="viewProps1.xml"/><Relationship Id="rId32" Type="http://schemas.openxmlformats.org/officeDocument/2006/relationships/slide" Target="slides/slide28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17" Type="http://schemas.openxmlformats.org/officeDocument/2006/relationships/slide" Target="slides/slide13.xml"/><Relationship Id="rId3" Type="http://schemas.openxmlformats.org/officeDocument/2006/relationships/presProps" Target="presProps1.xml"/><Relationship Id="rId6" Type="http://schemas.openxmlformats.org/officeDocument/2006/relationships/slide" Target="slides/slide2.xml"/><Relationship Id="rId37" Type="http://schemas.openxmlformats.org/officeDocument/2006/relationships/slide" Target="slides/slide33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01FE-DDC5-4A27-9F91-2205665435A1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A7FF-9CD8-45F4-B5A1-F9CE01364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82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01FE-DDC5-4A27-9F91-2205665435A1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A7FF-9CD8-45F4-B5A1-F9CE01364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06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01FE-DDC5-4A27-9F91-2205665435A1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A7FF-9CD8-45F4-B5A1-F9CE01364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01FE-DDC5-4A27-9F91-2205665435A1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A7FF-9CD8-45F4-B5A1-F9CE01364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34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01FE-DDC5-4A27-9F91-2205665435A1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A7FF-9CD8-45F4-B5A1-F9CE01364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1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01FE-DDC5-4A27-9F91-2205665435A1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A7FF-9CD8-45F4-B5A1-F9CE01364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03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01FE-DDC5-4A27-9F91-2205665435A1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A7FF-9CD8-45F4-B5A1-F9CE01364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86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01FE-DDC5-4A27-9F91-2205665435A1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A7FF-9CD8-45F4-B5A1-F9CE01364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4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01FE-DDC5-4A27-9F91-2205665435A1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A7FF-9CD8-45F4-B5A1-F9CE01364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69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01FE-DDC5-4A27-9F91-2205665435A1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A7FF-9CD8-45F4-B5A1-F9CE01364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50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601FE-DDC5-4A27-9F91-2205665435A1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9A7FF-9CD8-45F4-B5A1-F9CE01364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22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601FE-DDC5-4A27-9F91-2205665435A1}" type="datetimeFigureOut">
              <a:rPr lang="en-US" smtClean="0"/>
              <a:t>26-Aug-19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9A7FF-9CD8-45F4-B5A1-F9CE01364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3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lvnc.com/download/file/viewer.files/VNC-Viewer-6.19.715-Windows.exe" TargetMode="External"/><Relationship Id="rId2" Type="http://schemas.openxmlformats.org/officeDocument/2006/relationships/hyperlink" Target="https://the.earth.li/~sgtatham/putty/latest/w64/putty-64bit-0.72-installer.msi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pbatard/rufus/releases/download/v3.6/rufus-3.6.exe" TargetMode="External"/><Relationship Id="rId4" Type="http://schemas.openxmlformats.org/officeDocument/2006/relationships/hyperlink" Target="https://ubuntu.com/download/desktop/thank-you?version=18.04.3&amp;architecture=amd64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57200"/>
            <a:ext cx="7772400" cy="1470025"/>
          </a:xfrm>
        </p:spPr>
        <p:txBody>
          <a:bodyPr/>
          <a:lstStyle/>
          <a:p>
            <a:r>
              <a:rPr lang="en-US" dirty="0" smtClean="0"/>
              <a:t>Setting up of Raspberry Pi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114800"/>
            <a:ext cx="8534400" cy="2514600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dirty="0" smtClean="0"/>
              <a:t>Important software required:</a:t>
            </a:r>
          </a:p>
          <a:p>
            <a:pPr marL="514350" indent="-514350" algn="l">
              <a:buAutoNum type="arabicPeriod"/>
            </a:pPr>
            <a:r>
              <a:rPr lang="en-US" dirty="0" smtClean="0"/>
              <a:t>Putty -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://the.earth.li/~</a:t>
            </a:r>
            <a:r>
              <a:rPr lang="en-US" dirty="0" smtClean="0">
                <a:hlinkClick r:id="rId2"/>
              </a:rPr>
              <a:t>sgtatham/putty/latest/w64/putty-64bit-0.72-installer.msi</a:t>
            </a:r>
            <a:endParaRPr lang="en-US" dirty="0" smtClean="0"/>
          </a:p>
          <a:p>
            <a:pPr marL="514350" indent="-514350" algn="l">
              <a:buAutoNum type="arabicPeriod"/>
            </a:pPr>
            <a:r>
              <a:rPr lang="en-US" dirty="0" smtClean="0"/>
              <a:t>VNC </a:t>
            </a:r>
            <a:r>
              <a:rPr lang="en-US" dirty="0"/>
              <a:t>Viewer </a:t>
            </a:r>
            <a:r>
              <a:rPr lang="en-US" dirty="0" smtClean="0"/>
              <a:t>–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www.realvnc.com/download/file/viewer.files/VNC-Viewer-6.19.715-Windows.exe</a:t>
            </a:r>
            <a:endParaRPr lang="en-US" dirty="0" smtClean="0"/>
          </a:p>
          <a:p>
            <a:pPr marL="514350" indent="-514350" algn="l">
              <a:buAutoNum type="arabicPeriod"/>
            </a:pPr>
            <a:r>
              <a:rPr lang="en-US" dirty="0" smtClean="0"/>
              <a:t>Linux </a:t>
            </a:r>
            <a:r>
              <a:rPr lang="en-US" dirty="0"/>
              <a:t>platform -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ubuntu.com/download/desktop/thank-you?version=18.04.3&amp;architecture=amd64</a:t>
            </a:r>
            <a:r>
              <a:rPr lang="en-US" dirty="0" smtClean="0"/>
              <a:t> </a:t>
            </a:r>
          </a:p>
          <a:p>
            <a:pPr marL="514350" indent="-514350" algn="l">
              <a:buAutoNum type="arabicPeriod" startAt="4"/>
            </a:pPr>
            <a:r>
              <a:rPr lang="en-US" dirty="0" smtClean="0"/>
              <a:t>Rufus </a:t>
            </a:r>
            <a:r>
              <a:rPr lang="en-US" dirty="0"/>
              <a:t>- 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github.com/pbatard/rufus/releases/download/v3.6/rufus-3.6.exe</a:t>
            </a:r>
            <a:r>
              <a:rPr lang="en-US" dirty="0" smtClean="0"/>
              <a:t> </a:t>
            </a:r>
          </a:p>
          <a:p>
            <a:pPr algn="l"/>
            <a:r>
              <a:rPr lang="en-US" dirty="0"/>
              <a:t>	</a:t>
            </a:r>
            <a:r>
              <a:rPr lang="en-US" dirty="0" smtClean="0"/>
              <a:t>(3 and 4  </a:t>
            </a:r>
            <a:r>
              <a:rPr lang="en-US" dirty="0"/>
              <a:t>download only if you want to make bootable drive )</a:t>
            </a:r>
          </a:p>
          <a:p>
            <a:pPr algn="l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6146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Win10\Pictures\Screenshots\Screenshot from 2019-08-23 00-18-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8108949" cy="455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538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Win10\Pictures\Screenshots\Screenshot from 2019-08-23 00-20-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7924800" cy="445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075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Once this command runs, you would see a file open with something written. The file is blank then recheck the command you wrote in the terminal.</a:t>
            </a:r>
          </a:p>
          <a:p>
            <a:r>
              <a:rPr lang="en-US" dirty="0" smtClean="0"/>
              <a:t>Scroll to the bottom and add the following segment of code at the bottom exactly as it is shown here</a:t>
            </a:r>
            <a:r>
              <a:rPr lang="en-US" dirty="0" smtClean="0"/>
              <a:t>.( in the next slide)</a:t>
            </a:r>
            <a:endParaRPr lang="en-US" dirty="0" smtClean="0"/>
          </a:p>
          <a:p>
            <a:r>
              <a:rPr lang="en-US" dirty="0" smtClean="0"/>
              <a:t>Please make sure to change the last value of IP address ( here 123 ) to any value of your choice between 3 – 255.</a:t>
            </a:r>
          </a:p>
          <a:p>
            <a:r>
              <a:rPr lang="en-US" dirty="0" smtClean="0"/>
              <a:t>Once done save the file ( upper right corner ) and exit. Also exit the terminal.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9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Win10\Pictures\Screenshots\Screenshot from 2019-08-23 00-20-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54436"/>
            <a:ext cx="8220075" cy="4621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022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6: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After completing the previous step, stay in the ‘</a:t>
            </a:r>
            <a:r>
              <a:rPr lang="en-US" dirty="0" err="1" smtClean="0"/>
              <a:t>etc</a:t>
            </a:r>
            <a:r>
              <a:rPr lang="en-US" dirty="0" smtClean="0"/>
              <a:t>’ folder and file the folder named ‘</a:t>
            </a:r>
            <a:r>
              <a:rPr lang="en-US" dirty="0" err="1" smtClean="0"/>
              <a:t>wpa_supplicant</a:t>
            </a:r>
            <a:r>
              <a:rPr lang="en-US" dirty="0" smtClean="0"/>
              <a:t>’ and go into it.</a:t>
            </a:r>
          </a:p>
          <a:p>
            <a:r>
              <a:rPr lang="en-US" dirty="0" smtClean="0"/>
              <a:t>Once inside right click in some empty space and open terminal. In the terminal, write: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r>
              <a:rPr lang="en-US" dirty="0" smtClean="0"/>
              <a:t> </a:t>
            </a:r>
            <a:r>
              <a:rPr lang="en-US" dirty="0" err="1" smtClean="0"/>
              <a:t>wpa_supplicant.conf</a:t>
            </a:r>
            <a:r>
              <a:rPr lang="en-US" dirty="0" smtClean="0"/>
              <a:t> and press enter.</a:t>
            </a:r>
          </a:p>
          <a:p>
            <a:r>
              <a:rPr lang="en-US" dirty="0" smtClean="0"/>
              <a:t>A document would open with something written. If the document is blank recheck the command you wrote in the terminal. Follow the next step.</a:t>
            </a:r>
          </a:p>
        </p:txBody>
      </p:sp>
    </p:spTree>
    <p:extLst>
      <p:ext uri="{BB962C8B-B14F-4D97-AF65-F5344CB8AC3E}">
        <p14:creationId xmlns:p14="http://schemas.microsoft.com/office/powerpoint/2010/main" val="3124467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C:\Users\Win10\Pictures\Screenshots\Screenshot from 2019-08-23 00-19-0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8" y="685800"/>
            <a:ext cx="8538567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017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C:\Users\Win10\Pictures\Screenshots\Screenshot from 2019-08-23 00-19-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17264"/>
            <a:ext cx="8077200" cy="454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926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6.1: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In that document enter the segment of code as shown in the image below, starting from </a:t>
            </a:r>
            <a:r>
              <a:rPr lang="en-US" dirty="0" smtClean="0"/>
              <a:t>“network” </a:t>
            </a:r>
            <a:r>
              <a:rPr lang="en-US" dirty="0" smtClean="0"/>
              <a:t>including the curly braces and content inside it</a:t>
            </a:r>
            <a:r>
              <a:rPr lang="en-US" dirty="0" smtClean="0"/>
              <a:t>.( image for </a:t>
            </a:r>
            <a:r>
              <a:rPr lang="en-US" dirty="0" err="1" smtClean="0"/>
              <a:t>referrance</a:t>
            </a:r>
            <a:r>
              <a:rPr lang="en-US" dirty="0" smtClean="0"/>
              <a:t> is shown in next page)</a:t>
            </a:r>
            <a:endParaRPr lang="en-US" dirty="0" smtClean="0"/>
          </a:p>
          <a:p>
            <a:r>
              <a:rPr lang="en-US" dirty="0" smtClean="0"/>
              <a:t>Keep your desired name in </a:t>
            </a:r>
            <a:r>
              <a:rPr lang="en-US" dirty="0" err="1" smtClean="0"/>
              <a:t>ssid</a:t>
            </a:r>
            <a:r>
              <a:rPr lang="en-US" dirty="0" smtClean="0"/>
              <a:t> section, and remember it. It is the name of the </a:t>
            </a:r>
            <a:r>
              <a:rPr lang="en-US" dirty="0" err="1" smtClean="0"/>
              <a:t>wifi</a:t>
            </a:r>
            <a:r>
              <a:rPr lang="en-US" dirty="0" smtClean="0"/>
              <a:t> network that the raspberry pi is required to connect and it should the same as the name of the hotspot you create.</a:t>
            </a:r>
          </a:p>
          <a:p>
            <a:r>
              <a:rPr lang="en-US" dirty="0" smtClean="0"/>
              <a:t>You may or may not enter a password ( same as the password of the </a:t>
            </a:r>
            <a:r>
              <a:rPr lang="en-US" dirty="0" err="1" smtClean="0"/>
              <a:t>wifi</a:t>
            </a:r>
            <a:r>
              <a:rPr lang="en-US" dirty="0" smtClean="0"/>
              <a:t> hotspot ) in the </a:t>
            </a:r>
            <a:r>
              <a:rPr lang="en-US" dirty="0" err="1" smtClean="0"/>
              <a:t>psk</a:t>
            </a:r>
            <a:r>
              <a:rPr lang="en-US" dirty="0" smtClean="0"/>
              <a:t> section. If password is entered, </a:t>
            </a:r>
            <a:r>
              <a:rPr lang="en-US" dirty="0" err="1" smtClean="0"/>
              <a:t>key_mgmt</a:t>
            </a:r>
            <a:r>
              <a:rPr lang="en-US" dirty="0" smtClean="0"/>
              <a:t> = WPA-PSK else NONE.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89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C:\Users\Win10\Pictures\Screenshots\Screenshot from 2019-08-23 00-19-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23900"/>
            <a:ext cx="7996436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914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6.2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change the country to IN instead of GB.</a:t>
            </a:r>
          </a:p>
          <a:p>
            <a:r>
              <a:rPr lang="en-US" dirty="0" smtClean="0"/>
              <a:t>Now save the document ( upper right ) and exit. Also exit the terminal. </a:t>
            </a:r>
          </a:p>
          <a:p>
            <a:r>
              <a:rPr lang="en-US" dirty="0" smtClean="0"/>
              <a:t>Close the folder and then close </a:t>
            </a:r>
            <a:r>
              <a:rPr lang="en-US" dirty="0" err="1" smtClean="0"/>
              <a:t>rootfs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Properly </a:t>
            </a:r>
            <a:r>
              <a:rPr lang="en-US" dirty="0" err="1" smtClean="0"/>
              <a:t>unmount</a:t>
            </a:r>
            <a:r>
              <a:rPr lang="en-US" dirty="0" smtClean="0"/>
              <a:t> both the directories ( boot and </a:t>
            </a:r>
            <a:r>
              <a:rPr lang="en-US" dirty="0" err="1" smtClean="0"/>
              <a:t>rootfs</a:t>
            </a:r>
            <a:r>
              <a:rPr lang="en-US" dirty="0" smtClean="0"/>
              <a:t> ) by right clicking on it and take the memory card reader out. </a:t>
            </a:r>
          </a:p>
          <a:p>
            <a:r>
              <a:rPr lang="en-US" dirty="0" smtClean="0"/>
              <a:t>Now the memory card is ready to tested.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9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It is here assumed that you have already “flashed” the </a:t>
            </a:r>
            <a:r>
              <a:rPr lang="en-US" dirty="0" err="1" smtClean="0"/>
              <a:t>Rasbian</a:t>
            </a:r>
            <a:r>
              <a:rPr lang="en-US" dirty="0" smtClean="0"/>
              <a:t> OS onto a memory card of 16 or 32GB space.</a:t>
            </a:r>
          </a:p>
          <a:p>
            <a:pPr marL="0" indent="0">
              <a:buNone/>
            </a:pPr>
            <a:r>
              <a:rPr lang="en-US" dirty="0" smtClean="0"/>
              <a:t>If you haven’t done it yet follow the previous </a:t>
            </a:r>
            <a:r>
              <a:rPr lang="en-US" dirty="0" err="1" smtClean="0"/>
              <a:t>ppt</a:t>
            </a:r>
            <a:r>
              <a:rPr lang="en-US" dirty="0" smtClean="0"/>
              <a:t> and get it done using ‘Etcher’ software.</a:t>
            </a:r>
          </a:p>
          <a:p>
            <a:pPr marL="0" indent="0">
              <a:buNone/>
            </a:pPr>
            <a:r>
              <a:rPr lang="en-US" dirty="0" smtClean="0"/>
              <a:t>Also ensure that after you have done it, boot the raspberry pi once with the memory card attached to it. It might take 4-5 min for the first boot.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703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Come to your smartphone and configure the </a:t>
            </a:r>
            <a:r>
              <a:rPr lang="en-US" dirty="0" err="1" smtClean="0"/>
              <a:t>wifi</a:t>
            </a:r>
            <a:r>
              <a:rPr lang="en-US" dirty="0" smtClean="0"/>
              <a:t> hotspot properties for your phone.</a:t>
            </a:r>
          </a:p>
          <a:p>
            <a:r>
              <a:rPr lang="en-US" dirty="0" smtClean="0"/>
              <a:t>Under </a:t>
            </a:r>
            <a:r>
              <a:rPr lang="en-US" dirty="0" err="1" smtClean="0"/>
              <a:t>wifi</a:t>
            </a:r>
            <a:r>
              <a:rPr lang="en-US" dirty="0" smtClean="0"/>
              <a:t> name or </a:t>
            </a:r>
            <a:r>
              <a:rPr lang="en-US" dirty="0" err="1" smtClean="0"/>
              <a:t>ssid</a:t>
            </a:r>
            <a:r>
              <a:rPr lang="en-US" dirty="0"/>
              <a:t> </a:t>
            </a:r>
            <a:r>
              <a:rPr lang="en-US" dirty="0" smtClean="0"/>
              <a:t>field for the hotspot, enter the same </a:t>
            </a:r>
            <a:r>
              <a:rPr lang="en-US" dirty="0" err="1" smtClean="0"/>
              <a:t>ssid</a:t>
            </a:r>
            <a:r>
              <a:rPr lang="en-US" dirty="0" smtClean="0"/>
              <a:t> you entered in the file while editing it in </a:t>
            </a:r>
            <a:r>
              <a:rPr lang="en-US" dirty="0" err="1" smtClean="0"/>
              <a:t>linux</a:t>
            </a:r>
            <a:r>
              <a:rPr lang="en-US" dirty="0" smtClean="0"/>
              <a:t>. Also if you kept password then enter the same password.</a:t>
            </a:r>
          </a:p>
          <a:p>
            <a:r>
              <a:rPr lang="en-US" dirty="0" smtClean="0"/>
              <a:t>Boot your raspberry pi with memory card inserted and also turn on your </a:t>
            </a:r>
            <a:r>
              <a:rPr lang="en-US" dirty="0" err="1" smtClean="0"/>
              <a:t>wifi</a:t>
            </a:r>
            <a:r>
              <a:rPr lang="en-US" dirty="0"/>
              <a:t> </a:t>
            </a:r>
            <a:r>
              <a:rPr lang="en-US" dirty="0" smtClean="0"/>
              <a:t>hotspot on your mobile phone.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48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C:\Users\Win10\Pictures\Screenshots\Screenshot_2019-08-22-13-04-52-873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3257550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9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8: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Wait for sometime until you see raspberry pi getting connected. </a:t>
            </a:r>
          </a:p>
          <a:p>
            <a:r>
              <a:rPr lang="en-US" dirty="0" smtClean="0"/>
              <a:t>If your phone doesn’t show the name of the connection then just confirm that one device is connected with </a:t>
            </a:r>
            <a:r>
              <a:rPr lang="en-US" dirty="0" err="1" smtClean="0"/>
              <a:t>ip</a:t>
            </a:r>
            <a:r>
              <a:rPr lang="en-US" dirty="0" smtClean="0"/>
              <a:t> address as you have entered as static </a:t>
            </a:r>
            <a:r>
              <a:rPr lang="en-US" dirty="0" err="1" smtClean="0"/>
              <a:t>ip</a:t>
            </a:r>
            <a:r>
              <a:rPr lang="en-US" dirty="0" smtClean="0"/>
              <a:t> address. Download and use the app Hotspot Manager from play </a:t>
            </a:r>
            <a:r>
              <a:rPr lang="en-US" dirty="0" smtClean="0"/>
              <a:t>store in order to check the </a:t>
            </a:r>
            <a:r>
              <a:rPr lang="en-US" dirty="0" err="1" smtClean="0"/>
              <a:t>ip</a:t>
            </a:r>
            <a:r>
              <a:rPr lang="en-US" dirty="0" smtClean="0"/>
              <a:t> address of the connected devices.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049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putty.exe on your windows pc and get your pc connected to the hotspot of your phone, which is also connected to the </a:t>
            </a:r>
            <a:r>
              <a:rPr lang="en-US" dirty="0" err="1" smtClean="0"/>
              <a:t>RasPi</a:t>
            </a:r>
            <a:r>
              <a:rPr lang="en-US" dirty="0" smtClean="0"/>
              <a:t>.</a:t>
            </a:r>
          </a:p>
          <a:p>
            <a:r>
              <a:rPr lang="en-US" dirty="0" smtClean="0"/>
              <a:t>Open putty.exe and select </a:t>
            </a:r>
            <a:r>
              <a:rPr lang="en-US" dirty="0" err="1" smtClean="0"/>
              <a:t>ssh</a:t>
            </a:r>
            <a:r>
              <a:rPr lang="en-US" dirty="0" smtClean="0"/>
              <a:t>. Enter the </a:t>
            </a:r>
            <a:r>
              <a:rPr lang="en-US" dirty="0" err="1" smtClean="0"/>
              <a:t>ip</a:t>
            </a:r>
            <a:r>
              <a:rPr lang="en-US" dirty="0" smtClean="0"/>
              <a:t> address( same as the static </a:t>
            </a:r>
            <a:r>
              <a:rPr lang="en-US" dirty="0" err="1" smtClean="0"/>
              <a:t>ip</a:t>
            </a:r>
            <a:r>
              <a:rPr lang="en-US" dirty="0" smtClean="0"/>
              <a:t> address entered )</a:t>
            </a:r>
          </a:p>
          <a:p>
            <a:r>
              <a:rPr lang="en-US" dirty="0" smtClean="0"/>
              <a:t>Keep the port as 22 and click on open.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881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C:\Users\Win10\Pictures\Screenshots\Screenshot (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745430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396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If everything went right then you should see a window open and on top ‘login as’ should appear</a:t>
            </a:r>
            <a:r>
              <a:rPr lang="en-US" dirty="0" smtClean="0"/>
              <a:t>.( select yes for any previous dialog boxes)</a:t>
            </a:r>
            <a:endParaRPr lang="en-US" dirty="0" smtClean="0"/>
          </a:p>
          <a:p>
            <a:r>
              <a:rPr lang="en-US" dirty="0" smtClean="0"/>
              <a:t>Enter ‘pi’ in front of ‘login as’ and press enter.</a:t>
            </a:r>
          </a:p>
          <a:p>
            <a:r>
              <a:rPr lang="en-US" dirty="0" smtClean="0"/>
              <a:t>Next you will be asked for the password. Enter it as ‘raspberry’. Note: You won’t be able to see the password you enter.</a:t>
            </a:r>
          </a:p>
          <a:p>
            <a:r>
              <a:rPr lang="en-US" dirty="0" smtClean="0"/>
              <a:t>When you press enter, you will find yourself accessing the </a:t>
            </a:r>
            <a:r>
              <a:rPr lang="en-US" dirty="0" err="1" smtClean="0"/>
              <a:t>RasPi</a:t>
            </a:r>
            <a:r>
              <a:rPr lang="en-US" dirty="0" smtClean="0"/>
              <a:t> terminal.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:\Users\Win10\Pictures\Screenshots\Screenshot (1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7991475" cy="449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250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:\Users\Win10\Pictures\Screenshots\Screenshot (1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7800975" cy="438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423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terminal, write the command: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raspi-config</a:t>
            </a:r>
            <a:endParaRPr lang="en-US" dirty="0" smtClean="0"/>
          </a:p>
          <a:p>
            <a:r>
              <a:rPr lang="en-US" dirty="0" smtClean="0"/>
              <a:t>A window will open. Use the arrow buttons to navigate to ‘interfacing options’ and press enter.</a:t>
            </a:r>
          </a:p>
          <a:p>
            <a:r>
              <a:rPr lang="en-US" dirty="0" smtClean="0"/>
              <a:t>Go on and choose ‘VNC’ and press enter. When asked to enable it press ok and then exit.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6940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C:\Users\Win10\Pictures\Screenshots\Screenshot (1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7657604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12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common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already have access to any monitor where you can connect the raspberry pi via </a:t>
            </a:r>
            <a:r>
              <a:rPr lang="en-US" dirty="0" err="1" smtClean="0"/>
              <a:t>hdmi</a:t>
            </a:r>
            <a:r>
              <a:rPr lang="en-US" dirty="0" smtClean="0"/>
              <a:t> then the problem gets very simple.</a:t>
            </a:r>
          </a:p>
          <a:p>
            <a:r>
              <a:rPr lang="en-US" dirty="0" smtClean="0"/>
              <a:t>The upcoming steps will help you to start the raspberry on your laptop without any display or wires, via </a:t>
            </a:r>
            <a:r>
              <a:rPr lang="en-US" dirty="0" err="1" smtClean="0"/>
              <a:t>wifi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564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C:\Users\Win10\Pictures\Screenshots\Screenshot (1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8448675" cy="475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5458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C:\Users\Win10\Pictures\Screenshots\Screenshot (1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25" y="914400"/>
            <a:ext cx="8877399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611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exit from the window by selecting finish.</a:t>
            </a:r>
          </a:p>
          <a:p>
            <a:r>
              <a:rPr lang="en-US" dirty="0" smtClean="0"/>
              <a:t>Also exit from putty.</a:t>
            </a:r>
          </a:p>
          <a:p>
            <a:r>
              <a:rPr lang="en-US" dirty="0" smtClean="0"/>
              <a:t>Download ‘VNC Viewer’ for windows and run it.</a:t>
            </a:r>
          </a:p>
          <a:p>
            <a:r>
              <a:rPr lang="en-US" dirty="0" smtClean="0"/>
              <a:t>Go to file then new connection. Enter the same </a:t>
            </a:r>
            <a:r>
              <a:rPr lang="en-US" dirty="0" err="1" smtClean="0"/>
              <a:t>ip</a:t>
            </a:r>
            <a:r>
              <a:rPr lang="en-US" dirty="0" smtClean="0"/>
              <a:t> address in the field VNC Server and file a nickname.</a:t>
            </a:r>
          </a:p>
          <a:p>
            <a:r>
              <a:rPr lang="en-US" dirty="0" smtClean="0"/>
              <a:t>Press ok and observe the connection with name you gave appear in the shown window.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431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C:\Users\Win10\Pictures\Screenshots\Screenshot (2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41" y="1066800"/>
            <a:ext cx="8538567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964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C:\Users\Win10\Pictures\Screenshots\Screenshot (2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143875" cy="457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429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C:\Users\Win10\Pictures\Screenshots\Screenshot (2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58" y="990600"/>
            <a:ext cx="8606334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416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it and enter the username as pi and password as raspberry and press enter.</a:t>
            </a:r>
          </a:p>
          <a:p>
            <a:r>
              <a:rPr lang="en-US" dirty="0" smtClean="0"/>
              <a:t>A desktop like window will open in front of you. </a:t>
            </a:r>
          </a:p>
          <a:p>
            <a:r>
              <a:rPr lang="en-US" dirty="0" smtClean="0"/>
              <a:t>That window is the raspberry pi desktop screen.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591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C:\Users\Win10\Pictures\Screenshots\Screenshot (2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267502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810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Congrats. If all the steps ran successfully then the </a:t>
            </a:r>
            <a:r>
              <a:rPr lang="en-US" dirty="0" err="1" smtClean="0"/>
              <a:t>RasPi</a:t>
            </a:r>
            <a:r>
              <a:rPr lang="en-US" dirty="0" smtClean="0"/>
              <a:t> is ready to use and that too, wirelessly.</a:t>
            </a:r>
          </a:p>
          <a:p>
            <a:r>
              <a:rPr lang="en-US" dirty="0" smtClean="0"/>
              <a:t>If you are stuck at any step then ensure that every previous step you performed was done right.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621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the raspberry pi has successfully booted ( after waiting 4-5 min )once then switch the power off to it and take out the memory card.</a:t>
            </a:r>
          </a:p>
          <a:p>
            <a:r>
              <a:rPr lang="en-US" dirty="0" smtClean="0"/>
              <a:t>Boot your laptop into </a:t>
            </a:r>
            <a:r>
              <a:rPr lang="en-US" dirty="0" err="1" smtClean="0"/>
              <a:t>linux</a:t>
            </a:r>
            <a:r>
              <a:rPr lang="en-US" dirty="0" smtClean="0"/>
              <a:t> ( either installed or running using bootable pen drive ) and attach the memory card to it using a card reader.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242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2: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soon as you insert your memory card, ensure that two drives are mounted in the file system on </a:t>
            </a:r>
            <a:r>
              <a:rPr lang="en-US" dirty="0" err="1" smtClean="0"/>
              <a:t>linux</a:t>
            </a:r>
            <a:r>
              <a:rPr lang="en-US" dirty="0" smtClean="0"/>
              <a:t> desktop. They are named ‘boot’ and ‘</a:t>
            </a:r>
            <a:r>
              <a:rPr lang="en-US" dirty="0" err="1" smtClean="0"/>
              <a:t>rootfs</a:t>
            </a:r>
            <a:r>
              <a:rPr lang="en-US" dirty="0" smtClean="0"/>
              <a:t>’.</a:t>
            </a:r>
          </a:p>
          <a:p>
            <a:r>
              <a:rPr lang="en-US" dirty="0" smtClean="0"/>
              <a:t>If you can’t find the names then open the two directories and if one contains the folder named ‘</a:t>
            </a:r>
            <a:r>
              <a:rPr lang="en-US" dirty="0" err="1" smtClean="0"/>
              <a:t>etc</a:t>
            </a:r>
            <a:r>
              <a:rPr lang="en-US" dirty="0" smtClean="0"/>
              <a:t>’ then that’s the </a:t>
            </a:r>
            <a:r>
              <a:rPr lang="en-US" dirty="0" err="1" smtClean="0"/>
              <a:t>rootfs</a:t>
            </a:r>
            <a:r>
              <a:rPr lang="en-US" dirty="0" smtClean="0"/>
              <a:t> directory and other one is the boot directory.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152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Now open the boot directory and inside its window, right click anywhere and open a terminal. </a:t>
            </a:r>
          </a:p>
          <a:p>
            <a:r>
              <a:rPr lang="en-US" dirty="0" smtClean="0"/>
              <a:t>In the terminal write the command: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r>
              <a:rPr lang="en-US" dirty="0" smtClean="0"/>
              <a:t> </a:t>
            </a:r>
            <a:r>
              <a:rPr lang="en-US" dirty="0" err="1" smtClean="0"/>
              <a:t>ssh</a:t>
            </a:r>
            <a:r>
              <a:rPr lang="en-US" dirty="0" smtClean="0"/>
              <a:t> and press enter. You will notice a black document open up. Close it and type exit in the terminal.</a:t>
            </a:r>
          </a:p>
          <a:p>
            <a:r>
              <a:rPr lang="en-US" dirty="0" smtClean="0"/>
              <a:t>You would see the ‘</a:t>
            </a:r>
            <a:r>
              <a:rPr lang="en-US" dirty="0" err="1" smtClean="0"/>
              <a:t>ssh</a:t>
            </a:r>
            <a:r>
              <a:rPr lang="en-US" dirty="0" smtClean="0"/>
              <a:t>’ blank document created in the boot directory. It is required to enable </a:t>
            </a:r>
            <a:r>
              <a:rPr lang="en-US" dirty="0" err="1" smtClean="0"/>
              <a:t>ssh</a:t>
            </a:r>
            <a:r>
              <a:rPr lang="en-US" dirty="0" smtClean="0"/>
              <a:t> in raspberry pi.</a:t>
            </a:r>
          </a:p>
        </p:txBody>
      </p:sp>
    </p:spTree>
    <p:extLst>
      <p:ext uri="{BB962C8B-B14F-4D97-AF65-F5344CB8AC3E}">
        <p14:creationId xmlns:p14="http://schemas.microsoft.com/office/powerpoint/2010/main" val="3033358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C:\Users\Win10\Pictures\Screenshots\Screenshot from 2019-08-23 00-17-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8" y="457199"/>
            <a:ext cx="7772401" cy="436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36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8600"/>
            <a:ext cx="8229600" cy="5897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Win10\Pictures\Screenshots\Screenshot from 2019-08-23 00-18-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49263"/>
            <a:ext cx="7829768" cy="419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984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4: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work with the boot directory is done. Now close it and open up the </a:t>
            </a:r>
            <a:r>
              <a:rPr lang="en-US" dirty="0" err="1" smtClean="0"/>
              <a:t>rootfs</a:t>
            </a:r>
            <a:r>
              <a:rPr lang="en-US" dirty="0" smtClean="0"/>
              <a:t> directory.</a:t>
            </a:r>
          </a:p>
          <a:p>
            <a:r>
              <a:rPr lang="en-US" dirty="0" smtClean="0"/>
              <a:t>Once you see the window of </a:t>
            </a:r>
            <a:r>
              <a:rPr lang="en-US" dirty="0" err="1" smtClean="0"/>
              <a:t>rootfs</a:t>
            </a:r>
            <a:r>
              <a:rPr lang="en-US" dirty="0" smtClean="0"/>
              <a:t> directory find the folder named ‘</a:t>
            </a:r>
            <a:r>
              <a:rPr lang="en-US" dirty="0" err="1" smtClean="0"/>
              <a:t>etc</a:t>
            </a:r>
            <a:r>
              <a:rPr lang="en-US" dirty="0" smtClean="0"/>
              <a:t>’ and go into it.</a:t>
            </a:r>
          </a:p>
          <a:p>
            <a:r>
              <a:rPr lang="en-US" dirty="0" smtClean="0"/>
              <a:t>Now right click in any empty space and open terminal.</a:t>
            </a:r>
          </a:p>
          <a:p>
            <a:r>
              <a:rPr lang="en-US" dirty="0" smtClean="0"/>
              <a:t>Into the terminal, write the following command :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r>
              <a:rPr lang="en-US" dirty="0" smtClean="0"/>
              <a:t> </a:t>
            </a:r>
            <a:r>
              <a:rPr lang="en-US" dirty="0" err="1" smtClean="0"/>
              <a:t>dhcpcd.conf</a:t>
            </a:r>
            <a:r>
              <a:rPr lang="en-US" dirty="0" smtClean="0"/>
              <a:t> and press enter.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957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